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6" r:id="rId6"/>
    <p:sldId id="285" r:id="rId7"/>
    <p:sldId id="271" r:id="rId8"/>
    <p:sldId id="258" r:id="rId9"/>
    <p:sldId id="272" r:id="rId10"/>
    <p:sldId id="274" r:id="rId11"/>
    <p:sldId id="286" r:id="rId12"/>
    <p:sldId id="267" r:id="rId13"/>
    <p:sldId id="273" r:id="rId14"/>
    <p:sldId id="282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503C"/>
    <a:srgbClr val="89C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>
      <p:cViewPr>
        <p:scale>
          <a:sx n="66" d="100"/>
          <a:sy n="66" d="100"/>
        </p:scale>
        <p:origin x="600" y="32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12/22/2022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12/22/2022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Teaches to cook,  about processed stuff, how to combine meals and they can be similar to what people already know like burger or cheese: </a:t>
            </a:r>
            <a:br>
              <a:rPr lang="en-US" dirty="0"/>
            </a:br>
            <a:r>
              <a:rPr lang="en-US" b="1" dirty="0"/>
              <a:t>i.e., make vegan burger from beans,  make vegan cheese from cashews and </a:t>
            </a:r>
            <a:r>
              <a:rPr lang="en-US" b="1" dirty="0" err="1"/>
              <a:t>nutri</a:t>
            </a:r>
            <a:r>
              <a:rPr lang="en-US" b="1" dirty="0"/>
              <a:t>-yeast </a:t>
            </a:r>
            <a:r>
              <a:rPr lang="en-US" b="1" dirty="0" err="1"/>
              <a:t>etc</a:t>
            </a:r>
            <a:br>
              <a:rPr lang="en-US" b="1" dirty="0"/>
            </a:br>
            <a:r>
              <a:rPr lang="en-US" b="1" dirty="0"/>
              <a:t>T</a:t>
            </a:r>
            <a:r>
              <a:rPr lang="en-US" dirty="0"/>
              <a:t>ree could grow with each completed challenge; Root could grow leaves; Yoda could give space rocks or </a:t>
            </a:r>
            <a:r>
              <a:rPr lang="en-US" dirty="0" err="1"/>
              <a:t>sth</a:t>
            </a:r>
            <a:r>
              <a:rPr lang="en-US" dirty="0"/>
              <a:t>. </a:t>
            </a:r>
            <a:endParaRPr lang="en-US" b="1" dirty="0"/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92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6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12/22/2022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12/22/2022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12/22/2022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12/22/2022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12/22/2022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12/22/2022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12/22/2022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12/22/2022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12/22/2022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12/22/2022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12/22/2022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12/22/2022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Teach Your Kids About Words Related To Cooking (With Images)">
            <a:extLst>
              <a:ext uri="{FF2B5EF4-FFF2-40B4-BE49-F238E27FC236}">
                <a16:creationId xmlns:a16="http://schemas.microsoft.com/office/drawing/2014/main" id="{D6A1ADAF-543B-838F-2E31-250DEC9A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0"/>
          <a:stretch/>
        </p:blipFill>
        <p:spPr bwMode="auto">
          <a:xfrm>
            <a:off x="1502259" y="1121176"/>
            <a:ext cx="9073008" cy="571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980728"/>
            <a:ext cx="9450664" cy="1058068"/>
          </a:xfrm>
        </p:spPr>
        <p:txBody>
          <a:bodyPr/>
          <a:lstStyle/>
          <a:p>
            <a:r>
              <a:rPr lang="en-US" sz="4800" dirty="0"/>
              <a:t>"Cookbook, but not a cookbook..."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06780" y="5877272"/>
            <a:ext cx="1133740" cy="36004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By Edita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rtStation - .:Baby Yoda Christmas:.">
            <a:extLst>
              <a:ext uri="{FF2B5EF4-FFF2-40B4-BE49-F238E27FC236}">
                <a16:creationId xmlns:a16="http://schemas.microsoft.com/office/drawing/2014/main" id="{C5464657-6C71-F29D-60EC-A73AB39C5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650"/>
            <a:ext cx="12188825" cy="861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Title 1">
            <a:extLst>
              <a:ext uri="{FF2B5EF4-FFF2-40B4-BE49-F238E27FC236}">
                <a16:creationId xmlns:a16="http://schemas.microsoft.com/office/drawing/2014/main" id="{623C3718-557A-F4A9-350E-5200AB7F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" y="620688"/>
            <a:ext cx="3538858" cy="18722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good you have been, on the nice list you are !</a:t>
            </a:r>
          </a:p>
        </p:txBody>
      </p:sp>
    </p:spTree>
    <p:extLst>
      <p:ext uri="{BB962C8B-B14F-4D97-AF65-F5344CB8AC3E}">
        <p14:creationId xmlns:p14="http://schemas.microsoft.com/office/powerpoint/2010/main" val="33559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Grogu GIFs | Gfycat">
            <a:extLst>
              <a:ext uri="{FF2B5EF4-FFF2-40B4-BE49-F238E27FC236}">
                <a16:creationId xmlns:a16="http://schemas.microsoft.com/office/drawing/2014/main" id="{240F7FA2-BB6C-60AA-63D6-44B987026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299" y="0"/>
            <a:ext cx="12503124" cy="70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B2AA8-CB8A-3EDB-0F8F-021DEF7C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4" y="4077072"/>
            <a:ext cx="3939425" cy="1295400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YAY! </a:t>
            </a:r>
            <a:br>
              <a:rPr lang="en-GB" sz="3200" b="1" dirty="0">
                <a:solidFill>
                  <a:schemeClr val="bg1"/>
                </a:solidFill>
              </a:rPr>
            </a:br>
            <a:r>
              <a:rPr lang="en-GB" sz="3200" b="1" dirty="0">
                <a:solidFill>
                  <a:schemeClr val="bg1"/>
                </a:solidFill>
              </a:rPr>
              <a:t>Holidays!</a:t>
            </a:r>
          </a:p>
        </p:txBody>
      </p:sp>
    </p:spTree>
    <p:extLst>
      <p:ext uri="{BB962C8B-B14F-4D97-AF65-F5344CB8AC3E}">
        <p14:creationId xmlns:p14="http://schemas.microsoft.com/office/powerpoint/2010/main" val="39240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2120-918E-665A-2E92-4D9203A0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8D292-1F5F-48D5-DE74-B1372256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58516"/>
            <a:ext cx="3579385" cy="3340968"/>
          </a:xfrm>
        </p:spPr>
        <p:txBody>
          <a:bodyPr/>
          <a:lstStyle/>
          <a:p>
            <a:r>
              <a:rPr lang="en-GB" dirty="0"/>
              <a:t>Concept</a:t>
            </a:r>
          </a:p>
          <a:p>
            <a:r>
              <a:rPr lang="en-GB" dirty="0"/>
              <a:t>Progress</a:t>
            </a:r>
          </a:p>
          <a:p>
            <a:r>
              <a:rPr lang="en-GB" dirty="0"/>
              <a:t>Challenges</a:t>
            </a:r>
          </a:p>
          <a:p>
            <a:r>
              <a:rPr lang="en-GB" dirty="0"/>
              <a:t>Demo</a:t>
            </a:r>
          </a:p>
          <a:p>
            <a:r>
              <a:rPr lang="en-GB" dirty="0" err="1"/>
              <a:t>Todo</a:t>
            </a:r>
            <a:endParaRPr lang="en-GB" dirty="0"/>
          </a:p>
        </p:txBody>
      </p:sp>
      <p:pic>
        <p:nvPicPr>
          <p:cNvPr id="5" name="Picture 2" descr="Baby Yoda Cute GIF - Baby Yoda Cute Star Wars - Discover &amp; Share GIFs">
            <a:extLst>
              <a:ext uri="{FF2B5EF4-FFF2-40B4-BE49-F238E27FC236}">
                <a16:creationId xmlns:a16="http://schemas.microsoft.com/office/drawing/2014/main" id="{0774FF2B-2A92-D578-9D6D-C4D4FF75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28" y="1203109"/>
            <a:ext cx="6610631" cy="38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58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ogu GIFs - Get the best GIF on GIPHY">
            <a:extLst>
              <a:ext uri="{FF2B5EF4-FFF2-40B4-BE49-F238E27FC236}">
                <a16:creationId xmlns:a16="http://schemas.microsoft.com/office/drawing/2014/main" id="{A59CDE53-B05D-F376-D0A6-62A8FF1AA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48" y="0"/>
            <a:ext cx="12300520" cy="69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1C0965-697F-89B5-9766-C3E14410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812" y="620688"/>
            <a:ext cx="1419145" cy="821877"/>
          </a:xfrm>
        </p:spPr>
        <p:txBody>
          <a:bodyPr/>
          <a:lstStyle/>
          <a:p>
            <a:r>
              <a:rPr lang="en-GB" b="1" dirty="0" err="1">
                <a:solidFill>
                  <a:schemeClr val="bg1"/>
                </a:solidFill>
              </a:rPr>
              <a:t>Vegia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Arial" panose="020B0604020202020204" pitchFamily="34" charset="0"/>
              </a:rPr>
              <a:t>Vegan </a:t>
            </a:r>
            <a:r>
              <a:rPr lang="en-GB" dirty="0">
                <a:ea typeface="Arial" panose="020B0604020202020204" pitchFamily="34" charset="0"/>
              </a:rPr>
              <a:t>C</a:t>
            </a:r>
            <a:r>
              <a:rPr lang="en-GB" sz="3600" dirty="0">
                <a:effectLst/>
                <a:ea typeface="Arial" panose="020B0604020202020204" pitchFamily="34" charset="0"/>
              </a:rPr>
              <a:t>ooking </a:t>
            </a:r>
            <a:r>
              <a:rPr lang="en-GB" dirty="0">
                <a:ea typeface="Arial" panose="020B0604020202020204" pitchFamily="34" charset="0"/>
              </a:rPr>
              <a:t>C</a:t>
            </a:r>
            <a:r>
              <a:rPr lang="en-GB" sz="3600" dirty="0">
                <a:effectLst/>
                <a:ea typeface="Arial" panose="020B0604020202020204" pitchFamily="34" charset="0"/>
              </a:rPr>
              <a:t>hallenge </a:t>
            </a:r>
            <a:r>
              <a:rPr lang="en-GB" dirty="0">
                <a:ea typeface="Arial" panose="020B0604020202020204" pitchFamily="34" charset="0"/>
              </a:rPr>
              <a:t>A</a:t>
            </a:r>
            <a:r>
              <a:rPr lang="en-GB" sz="3600" dirty="0">
                <a:effectLst/>
                <a:ea typeface="Arial" panose="020B0604020202020204" pitchFamily="34" charset="0"/>
              </a:rPr>
              <a:t>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010948"/>
            <a:ext cx="5385048" cy="36503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Challenges from Yoda </a:t>
            </a:r>
          </a:p>
          <a:p>
            <a:pPr>
              <a:lnSpc>
                <a:spcPct val="100000"/>
              </a:lnSpc>
            </a:pPr>
            <a:r>
              <a:rPr lang="en-US" dirty="0"/>
              <a:t>Gems save memories</a:t>
            </a:r>
          </a:p>
          <a:p>
            <a:pPr>
              <a:lnSpc>
                <a:spcPct val="100000"/>
              </a:lnSpc>
            </a:pPr>
            <a:r>
              <a:rPr lang="en-US" dirty="0"/>
              <a:t>Personal log</a:t>
            </a:r>
          </a:p>
          <a:p>
            <a:pPr>
              <a:lnSpc>
                <a:spcPct val="100000"/>
              </a:lnSpc>
            </a:pPr>
            <a:r>
              <a:rPr lang="en-US" dirty="0"/>
              <a:t>Complexity increases over time</a:t>
            </a:r>
          </a:p>
          <a:p>
            <a:pPr>
              <a:lnSpc>
                <a:spcPct val="100000"/>
              </a:lnSpc>
            </a:pPr>
            <a:r>
              <a:rPr lang="en-US" dirty="0"/>
              <a:t>Educational aspect and active involvement outside app </a:t>
            </a:r>
          </a:p>
        </p:txBody>
      </p:sp>
      <p:pic>
        <p:nvPicPr>
          <p:cNvPr id="6" name="Picture 2" descr="Pin en Mandalorian">
            <a:extLst>
              <a:ext uri="{FF2B5EF4-FFF2-40B4-BE49-F238E27FC236}">
                <a16:creationId xmlns:a16="http://schemas.microsoft.com/office/drawing/2014/main" id="{1521CD52-E35A-89D7-574A-09376DD3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72" y="1052736"/>
            <a:ext cx="432048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B441F8-0C71-8E45-ADD8-C46F8AA1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528" y="1634174"/>
            <a:ext cx="2561930" cy="408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BD87A5-9AEF-847C-BEAA-6BF03812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02" y="1628800"/>
            <a:ext cx="2507197" cy="40694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5" name="Graphic 14" descr="Fire with solid fill">
            <a:extLst>
              <a:ext uri="{FF2B5EF4-FFF2-40B4-BE49-F238E27FC236}">
                <a16:creationId xmlns:a16="http://schemas.microsoft.com/office/drawing/2014/main" id="{807F1C29-DEBE-F955-17FB-5F43FE475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578" y="3727431"/>
            <a:ext cx="457200" cy="457200"/>
          </a:xfrm>
          <a:prstGeom prst="rect">
            <a:avLst/>
          </a:prstGeom>
        </p:spPr>
      </p:pic>
      <p:pic>
        <p:nvPicPr>
          <p:cNvPr id="16" name="Graphic 15" descr="Fire with solid fill">
            <a:extLst>
              <a:ext uri="{FF2B5EF4-FFF2-40B4-BE49-F238E27FC236}">
                <a16:creationId xmlns:a16="http://schemas.microsoft.com/office/drawing/2014/main" id="{9C9961AD-96A2-B693-17D9-3247CDD17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8623" y="1918805"/>
            <a:ext cx="457200" cy="457200"/>
          </a:xfrm>
          <a:prstGeom prst="rect">
            <a:avLst/>
          </a:prstGeom>
        </p:spPr>
      </p:pic>
      <p:pic>
        <p:nvPicPr>
          <p:cNvPr id="17" name="Graphic 16" descr="Fire with solid fill">
            <a:extLst>
              <a:ext uri="{FF2B5EF4-FFF2-40B4-BE49-F238E27FC236}">
                <a16:creationId xmlns:a16="http://schemas.microsoft.com/office/drawing/2014/main" id="{A06D6047-8DAF-DB3A-E4F1-4BB4DD214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7686" y="1918805"/>
            <a:ext cx="457200" cy="457200"/>
          </a:xfrm>
          <a:prstGeom prst="rect">
            <a:avLst/>
          </a:prstGeom>
        </p:spPr>
      </p:pic>
      <p:pic>
        <p:nvPicPr>
          <p:cNvPr id="18" name="Graphic 17" descr="Fire with solid fill">
            <a:extLst>
              <a:ext uri="{FF2B5EF4-FFF2-40B4-BE49-F238E27FC236}">
                <a16:creationId xmlns:a16="http://schemas.microsoft.com/office/drawing/2014/main" id="{0F58941D-DB5C-21B0-542E-9A7BB9E1B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5164" y="4127206"/>
            <a:ext cx="457200" cy="457200"/>
          </a:xfrm>
          <a:prstGeom prst="rect">
            <a:avLst/>
          </a:prstGeom>
        </p:spPr>
      </p:pic>
      <p:pic>
        <p:nvPicPr>
          <p:cNvPr id="19" name="Graphic 18" descr="Fire with solid fill">
            <a:extLst>
              <a:ext uri="{FF2B5EF4-FFF2-40B4-BE49-F238E27FC236}">
                <a16:creationId xmlns:a16="http://schemas.microsoft.com/office/drawing/2014/main" id="{E1185525-24D4-9EF1-B94C-E61F4269B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0079" y="5193136"/>
            <a:ext cx="457200" cy="457200"/>
          </a:xfrm>
          <a:prstGeom prst="rect">
            <a:avLst/>
          </a:prstGeom>
        </p:spPr>
      </p:pic>
      <p:pic>
        <p:nvPicPr>
          <p:cNvPr id="20" name="Graphic 19" descr="Fire with solid fill">
            <a:extLst>
              <a:ext uri="{FF2B5EF4-FFF2-40B4-BE49-F238E27FC236}">
                <a16:creationId xmlns:a16="http://schemas.microsoft.com/office/drawing/2014/main" id="{61AB070B-ED06-3270-8CCB-8BD57857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3423" y="5210735"/>
            <a:ext cx="457200" cy="457200"/>
          </a:xfrm>
          <a:prstGeom prst="rect">
            <a:avLst/>
          </a:prstGeom>
        </p:spPr>
      </p:pic>
      <p:pic>
        <p:nvPicPr>
          <p:cNvPr id="21" name="Graphic 20" descr="Fire with solid fill">
            <a:extLst>
              <a:ext uri="{FF2B5EF4-FFF2-40B4-BE49-F238E27FC236}">
                <a16:creationId xmlns:a16="http://schemas.microsoft.com/office/drawing/2014/main" id="{7C62BCBD-8F06-D5D1-46D4-646ADCC65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8623" y="5193136"/>
            <a:ext cx="457200" cy="457200"/>
          </a:xfrm>
          <a:prstGeom prst="rect">
            <a:avLst/>
          </a:prstGeom>
        </p:spPr>
      </p:pic>
      <p:pic>
        <p:nvPicPr>
          <p:cNvPr id="22" name="Picture 2" descr="190 •Grogu• ideas in 2022 | mandalorian, yoda, star wars baby">
            <a:extLst>
              <a:ext uri="{FF2B5EF4-FFF2-40B4-BE49-F238E27FC236}">
                <a16:creationId xmlns:a16="http://schemas.microsoft.com/office/drawing/2014/main" id="{4FF2F00E-DC78-DF58-AB09-BB2A580E5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04" y="1668599"/>
            <a:ext cx="4606123" cy="375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CC335A-516D-94EB-BD8B-2DC2AE820AE7}"/>
              </a:ext>
            </a:extLst>
          </p:cNvPr>
          <p:cNvSpPr/>
          <p:nvPr/>
        </p:nvSpPr>
        <p:spPr>
          <a:xfrm>
            <a:off x="-7381" y="3545632"/>
            <a:ext cx="6389825" cy="3312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5FEB8-7BD8-03F5-0DC0-6E8F1D31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1" y="0"/>
            <a:ext cx="12188825" cy="5966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22F86C-EE32-76B2-E7D3-FA75FD0F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591" y="782588"/>
            <a:ext cx="3096345" cy="75377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Deployment</a:t>
            </a:r>
          </a:p>
        </p:txBody>
      </p:sp>
      <p:pic>
        <p:nvPicPr>
          <p:cNvPr id="11" name="Picture 2" descr="Amazon.com: Peeking Baby Yoda Cling (Christmas) : Baby">
            <a:extLst>
              <a:ext uri="{FF2B5EF4-FFF2-40B4-BE49-F238E27FC236}">
                <a16:creationId xmlns:a16="http://schemas.microsoft.com/office/drawing/2014/main" id="{BCB93994-5521-05EA-8254-26226CFAD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1" b="33200"/>
          <a:stretch/>
        </p:blipFill>
        <p:spPr bwMode="auto">
          <a:xfrm>
            <a:off x="6060764" y="4270859"/>
            <a:ext cx="6120680" cy="258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A82B7-955A-11CB-03E5-1B378738DE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57"/>
          <a:stretch/>
        </p:blipFill>
        <p:spPr>
          <a:xfrm>
            <a:off x="3868246" y="906176"/>
            <a:ext cx="868755" cy="5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aby Yoda Cute GIF - Baby Yoda Cute Wind - Discover &amp; Share GIFs">
            <a:extLst>
              <a:ext uri="{FF2B5EF4-FFF2-40B4-BE49-F238E27FC236}">
                <a16:creationId xmlns:a16="http://schemas.microsoft.com/office/drawing/2014/main" id="{175B2B76-6435-F9E6-FA55-0D0F17D30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348" y="-1295715"/>
            <a:ext cx="13056430" cy="81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68A4A-DD73-9C24-86A6-F01CD21C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07" y="764704"/>
            <a:ext cx="3291353" cy="683096"/>
          </a:xfrm>
        </p:spPr>
        <p:txBody>
          <a:bodyPr/>
          <a:lstStyle/>
          <a:p>
            <a:pPr algn="ctr"/>
            <a:r>
              <a:rPr lang="en-GB" b="1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3902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_2022-12-22-13-08-28">
            <a:hlinkClick r:id="" action="ppaction://media"/>
            <a:extLst>
              <a:ext uri="{FF2B5EF4-FFF2-40B4-BE49-F238E27FC236}">
                <a16:creationId xmlns:a16="http://schemas.microsoft.com/office/drawing/2014/main" id="{2EA38D52-AE3F-D286-B153-A1910D15BB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8268" y="68626"/>
            <a:ext cx="3024336" cy="6720747"/>
          </a:xfrm>
        </p:spPr>
      </p:pic>
    </p:spTree>
    <p:extLst>
      <p:ext uri="{BB962C8B-B14F-4D97-AF65-F5344CB8AC3E}">
        <p14:creationId xmlns:p14="http://schemas.microsoft.com/office/powerpoint/2010/main" val="14684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GB" dirty="0">
                <a:ea typeface="Arial" panose="020B0604020202020204" pitchFamily="34" charset="0"/>
              </a:rPr>
              <a:t>To do:</a:t>
            </a:r>
            <a:endParaRPr lang="en-GB" sz="3600" dirty="0">
              <a:effectLst/>
              <a:ea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34C265-21F2-2A16-80AD-01EE3293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18" y="1556792"/>
            <a:ext cx="4708896" cy="38884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Improve image quality by storing locally</a:t>
            </a:r>
          </a:p>
          <a:p>
            <a:pPr>
              <a:lnSpc>
                <a:spcPct val="100000"/>
              </a:lnSpc>
            </a:pPr>
            <a:r>
              <a:rPr lang="en-GB" dirty="0"/>
              <a:t>Add more challenges</a:t>
            </a:r>
          </a:p>
          <a:p>
            <a:pPr>
              <a:lnSpc>
                <a:spcPct val="100000"/>
              </a:lnSpc>
            </a:pPr>
            <a:r>
              <a:rPr lang="en-GB" dirty="0"/>
              <a:t>Add a completion/final screen</a:t>
            </a:r>
          </a:p>
          <a:p>
            <a:pPr>
              <a:lnSpc>
                <a:spcPct val="100000"/>
              </a:lnSpc>
            </a:pPr>
            <a:r>
              <a:rPr lang="en-GB" dirty="0"/>
              <a:t>Deploy version 4 to production </a:t>
            </a:r>
          </a:p>
          <a:p>
            <a:endParaRPr lang="en-GB" dirty="0"/>
          </a:p>
        </p:txBody>
      </p:sp>
      <p:pic>
        <p:nvPicPr>
          <p:cNvPr id="2058" name="Picture 10" descr="The Best of Baby Yoda: GIFs From 'The Mandalorian' Season 2">
            <a:extLst>
              <a:ext uri="{FF2B5EF4-FFF2-40B4-BE49-F238E27FC236}">
                <a16:creationId xmlns:a16="http://schemas.microsoft.com/office/drawing/2014/main" id="{1758899F-7200-8E1C-FA25-80B6E1845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 r="5648"/>
          <a:stretch/>
        </p:blipFill>
        <p:spPr bwMode="auto">
          <a:xfrm>
            <a:off x="6382444" y="1268760"/>
            <a:ext cx="525658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485</TotalTime>
  <Words>158</Words>
  <Application>Microsoft Office PowerPoint</Application>
  <PresentationFormat>Custom</PresentationFormat>
  <Paragraphs>29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Constantia</vt:lpstr>
      <vt:lpstr>Cooking 16x9</vt:lpstr>
      <vt:lpstr>"Cookbook, but not a cookbook..."</vt:lpstr>
      <vt:lpstr>Contents</vt:lpstr>
      <vt:lpstr>Vegia</vt:lpstr>
      <vt:lpstr>Vegan Cooking Challenge App</vt:lpstr>
      <vt:lpstr>Proof Of Concept</vt:lpstr>
      <vt:lpstr>Deployment</vt:lpstr>
      <vt:lpstr>Demo Time</vt:lpstr>
      <vt:lpstr>PowerPoint Presentation</vt:lpstr>
      <vt:lpstr>To do:</vt:lpstr>
      <vt:lpstr>Very good you have been, on the nice list you are !</vt:lpstr>
      <vt:lpstr>YAY!  Holidays!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"Cookbook, but not a cookbook..."</dc:title>
  <dc:creator>Pronckutė,Edita E.</dc:creator>
  <cp:lastModifiedBy>Pronckutė,Edita E.</cp:lastModifiedBy>
  <cp:revision>20</cp:revision>
  <dcterms:created xsi:type="dcterms:W3CDTF">2022-11-07T19:21:16Z</dcterms:created>
  <dcterms:modified xsi:type="dcterms:W3CDTF">2022-12-22T12:27:52Z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